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2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61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5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36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32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6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52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6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29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5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9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0627-9620-4A6F-A460-BD90814FF16E}" type="datetimeFigureOut">
              <a:rPr lang="tr-TR" smtClean="0"/>
              <a:t>31.05.2018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0403-0137-4AE3-9E17-1945ACAB71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1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90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2"/>
    </mc:Choice>
    <mc:Fallback>
      <p:transition spd="slow" advTm="4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64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2"/>
    </mc:Choice>
    <mc:Fallback>
      <p:transition spd="slow" advTm="20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9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49"/>
    </mc:Choice>
    <mc:Fallback>
      <p:transition spd="slow" advTm="3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17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55"/>
    </mc:Choice>
    <mc:Fallback>
      <p:transition spd="slow" advTm="43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40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7"/>
    </mc:Choice>
    <mc:Fallback>
      <p:transition spd="slow" advTm="5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4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4"/>
    </mc:Choice>
    <mc:Fallback>
      <p:transition spd="slow" advTm="7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20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1"/>
    </mc:Choice>
    <mc:Fallback>
      <p:transition spd="slow" advTm="4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8" y="0"/>
            <a:ext cx="12215188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4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5"/>
    </mc:Choice>
    <mc:Fallback>
      <p:transition spd="slow" advTm="5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2191999" cy="70757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84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6"/>
    </mc:Choice>
    <mc:Fallback>
      <p:transition spd="slow" advTm="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9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5"/>
    </mc:Choice>
    <mc:Fallback>
      <p:transition spd="slow" advTm="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23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12"/>
    </mc:Choice>
    <mc:Fallback>
      <p:transition spd="slow" advTm="20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52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3"/>
    </mc:Choice>
    <mc:Fallback>
      <p:transition spd="slow" advTm="4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9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"/>
    </mc:Choice>
    <mc:Fallback>
      <p:transition spd="slow" advTm="5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04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4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87"/>
    </mc:Choice>
    <mc:Fallback>
      <p:transition spd="slow" advTm="27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04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7"/>
    </mc:Choice>
    <mc:Fallback>
      <p:transition spd="slow" advTm="21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Geniş ekran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Taşçı</dc:creator>
  <cp:lastModifiedBy>Abdullah Taşçı</cp:lastModifiedBy>
  <cp:revision>3</cp:revision>
  <dcterms:created xsi:type="dcterms:W3CDTF">2018-05-31T07:14:31Z</dcterms:created>
  <dcterms:modified xsi:type="dcterms:W3CDTF">2018-05-31T07:39:57Z</dcterms:modified>
</cp:coreProperties>
</file>